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6"/>
  </p:notesMasterIdLst>
  <p:sldIdLst>
    <p:sldId id="256" r:id="rId3"/>
    <p:sldId id="328" r:id="rId4"/>
    <p:sldId id="32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28"/>
            <p14:sldId id="32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autoAdjust="0"/>
    <p:restoredTop sz="93556" autoAdjust="0"/>
  </p:normalViewPr>
  <p:slideViewPr>
    <p:cSldViewPr snapToGrid="0">
      <p:cViewPr varScale="1">
        <p:scale>
          <a:sx n="66" d="100"/>
          <a:sy n="66" d="100"/>
        </p:scale>
        <p:origin x="79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3007323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2120086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5134546"/>
            <a:ext cx="9207768" cy="1233989"/>
          </a:xfrm>
        </p:spPr>
        <p:txBody>
          <a:bodyPr>
            <a:normAutofit fontScale="77500" lnSpcReduction="20000"/>
          </a:bodyPr>
          <a:lstStyle/>
          <a:p>
            <a:pPr>
              <a:lnSpc>
                <a:spcPct val="120000"/>
              </a:lnSpc>
            </a:pPr>
            <a:r>
              <a:rPr lang="en-US" sz="2900" dirty="0">
                <a:solidFill>
                  <a:schemeClr val="tx1"/>
                </a:solidFill>
              </a:rPr>
              <a:t>You cannot delete the prefixed categories.</a:t>
            </a:r>
          </a:p>
          <a:p>
            <a:pPr>
              <a:lnSpc>
                <a:spcPct val="120000"/>
              </a:lnSpc>
            </a:pPr>
            <a:r>
              <a:rPr lang="en-US" sz="2900" dirty="0">
                <a:solidFill>
                  <a:schemeClr val="tx1"/>
                </a:solidFill>
              </a:rPr>
              <a:t>You allow to delete only the categories that you have created.</a:t>
            </a:r>
          </a:p>
          <a:p>
            <a:endParaRPr lang="en-US" dirty="0"/>
          </a:p>
        </p:txBody>
      </p:sp>
      <p:sp>
        <p:nvSpPr>
          <p:cNvPr id="6" name="TextBox 5"/>
          <p:cNvSpPr txBox="1"/>
          <p:nvPr/>
        </p:nvSpPr>
        <p:spPr>
          <a:xfrm>
            <a:off x="0" y="402646"/>
            <a:ext cx="10256807"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B8. Add/Edit/Delete Category “components”</a:t>
            </a:r>
          </a:p>
        </p:txBody>
      </p:sp>
      <p:pic>
        <p:nvPicPr>
          <p:cNvPr id="8" name="Picture 7" descr="delete cat"/>
          <p:cNvPicPr/>
          <p:nvPr/>
        </p:nvPicPr>
        <p:blipFill rotWithShape="1">
          <a:blip r:embed="rId5">
            <a:extLst>
              <a:ext uri="{28A0092B-C50C-407E-A947-70E740481C1C}">
                <a14:useLocalDpi xmlns:a14="http://schemas.microsoft.com/office/drawing/2010/main" val="0"/>
              </a:ext>
            </a:extLst>
          </a:blip>
          <a:srcRect t="15213"/>
          <a:stretch/>
        </p:blipFill>
        <p:spPr bwMode="auto">
          <a:xfrm>
            <a:off x="297179" y="1331862"/>
            <a:ext cx="10675621" cy="3519798"/>
          </a:xfrm>
          <a:prstGeom prst="rect">
            <a:avLst/>
          </a:prstGeom>
          <a:noFill/>
          <a:ln>
            <a:noFill/>
          </a:ln>
        </p:spPr>
      </p:pic>
    </p:spTree>
    <p:extLst>
      <p:ext uri="{BB962C8B-B14F-4D97-AF65-F5344CB8AC3E}">
        <p14:creationId xmlns:p14="http://schemas.microsoft.com/office/powerpoint/2010/main" val="3499405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97179" y="4907491"/>
            <a:ext cx="11548886" cy="1508710"/>
          </a:xfrm>
        </p:spPr>
        <p:txBody>
          <a:bodyPr>
            <a:noAutofit/>
          </a:bodyPr>
          <a:lstStyle/>
          <a:p>
            <a:pPr algn="just">
              <a:lnSpc>
                <a:spcPct val="115000"/>
              </a:lnSpc>
              <a:spcBef>
                <a:spcPts val="0"/>
              </a:spcBef>
              <a:spcAft>
                <a:spcPts val="1000"/>
              </a:spcAft>
            </a:pPr>
            <a:r>
              <a:rPr lang="en-GB"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When you create new content you have to decide if the content would by Private or Public. This can be done by Privacy Settings.</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GB"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Public: everyone can see them.</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Symbol" panose="05050102010706020507" pitchFamily="18" charset="2"/>
              <a:buChar char=""/>
            </a:pPr>
            <a:r>
              <a:rPr lang="en-GB"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Private: only the user can see them.</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endParaRPr lang="en-US" sz="2000" dirty="0"/>
          </a:p>
        </p:txBody>
      </p:sp>
      <p:sp>
        <p:nvSpPr>
          <p:cNvPr id="6" name="TextBox 5"/>
          <p:cNvSpPr txBox="1"/>
          <p:nvPr/>
        </p:nvSpPr>
        <p:spPr>
          <a:xfrm>
            <a:off x="0" y="206439"/>
            <a:ext cx="10256807" cy="1077218"/>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rPr>
              <a:t>B8. Add/Edit/Delete Category “components”</a:t>
            </a:r>
          </a:p>
          <a:p>
            <a:r>
              <a:rPr lang="en-GB" sz="2800" b="1" dirty="0" smtClean="0">
                <a:solidFill>
                  <a:schemeClr val="bg1"/>
                </a:solidFill>
                <a:effectLst>
                  <a:outerShdw blurRad="38100" dist="38100" dir="2700000" algn="tl">
                    <a:srgbClr val="000000">
                      <a:alpha val="43137"/>
                    </a:srgbClr>
                  </a:outerShdw>
                </a:effectLst>
              </a:rPr>
              <a:t>B8.1</a:t>
            </a:r>
            <a:r>
              <a:rPr lang="en-GB" sz="2800" b="1" dirty="0">
                <a:solidFill>
                  <a:schemeClr val="bg1"/>
                </a:solidFill>
                <a:effectLst>
                  <a:outerShdw blurRad="38100" dist="38100" dir="2700000" algn="tl">
                    <a:srgbClr val="000000">
                      <a:alpha val="43137"/>
                    </a:srgbClr>
                  </a:outerShdw>
                </a:effectLst>
              </a:rPr>
              <a:t>. Privacy Settings and </a:t>
            </a:r>
            <a:r>
              <a:rPr lang="en-GB" sz="2800" b="1" dirty="0" smtClean="0">
                <a:solidFill>
                  <a:schemeClr val="bg1"/>
                </a:solidFill>
                <a:effectLst>
                  <a:outerShdw blurRad="38100" dist="38100" dir="2700000" algn="tl">
                    <a:srgbClr val="000000">
                      <a:alpha val="43137"/>
                    </a:srgbClr>
                  </a:outerShdw>
                </a:effectLst>
              </a:rPr>
              <a:t>Restrictions</a:t>
            </a:r>
            <a:endParaRPr lang="en-US" sz="2800" b="1" dirty="0">
              <a:solidFill>
                <a:schemeClr val="bg1"/>
              </a:solidFill>
              <a:effectLst>
                <a:outerShdw blurRad="38100" dist="38100" dir="2700000" algn="tl">
                  <a:srgbClr val="000000">
                    <a:alpha val="43137"/>
                  </a:srgbClr>
                </a:outerShdw>
              </a:effectLst>
            </a:endParaRPr>
          </a:p>
        </p:txBody>
      </p:sp>
      <p:pic>
        <p:nvPicPr>
          <p:cNvPr id="8" name="Picture 7" descr="Privacy Settings and Restrictions"/>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7883" y="1592937"/>
            <a:ext cx="10112868" cy="3200772"/>
          </a:xfrm>
          <a:prstGeom prst="rect">
            <a:avLst/>
          </a:prstGeom>
          <a:noFill/>
          <a:ln>
            <a:noFill/>
          </a:ln>
        </p:spPr>
      </p:pic>
    </p:spTree>
    <p:extLst>
      <p:ext uri="{BB962C8B-B14F-4D97-AF65-F5344CB8AC3E}">
        <p14:creationId xmlns:p14="http://schemas.microsoft.com/office/powerpoint/2010/main" val="2306297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2695</TotalTime>
  <Words>292</Words>
  <Application>Microsoft Office PowerPoint</Application>
  <PresentationFormat>Widescreen</PresentationFormat>
  <Paragraphs>17</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Segoe UI</vt:lpstr>
      <vt:lpstr>Segoe UI Light</vt:lpstr>
      <vt:lpstr>Symbol</vt:lpstr>
      <vt:lpstr>Times New Roman</vt:lpstr>
      <vt:lpstr>WelcomeDoc</vt:lpstr>
      <vt:lpstr>EUROPEAN DIGITAL PORTFOLIO  FOR UNIVERSITY STUDENTS</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112</cp:revision>
  <dcterms:created xsi:type="dcterms:W3CDTF">2016-11-15T09:13:12Z</dcterms:created>
  <dcterms:modified xsi:type="dcterms:W3CDTF">2017-08-09T10:47:52Z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